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3"/>
  </p:notesMasterIdLst>
  <p:sldIdLst>
    <p:sldId id="306" r:id="rId5"/>
    <p:sldId id="307" r:id="rId6"/>
    <p:sldId id="309" r:id="rId7"/>
    <p:sldId id="308" r:id="rId8"/>
    <p:sldId id="334" r:id="rId9"/>
    <p:sldId id="333" r:id="rId10"/>
    <p:sldId id="310" r:id="rId11"/>
    <p:sldId id="315" r:id="rId12"/>
    <p:sldId id="311" r:id="rId13"/>
    <p:sldId id="316" r:id="rId14"/>
    <p:sldId id="327" r:id="rId15"/>
    <p:sldId id="328" r:id="rId16"/>
    <p:sldId id="329" r:id="rId17"/>
    <p:sldId id="330" r:id="rId18"/>
    <p:sldId id="321" r:id="rId19"/>
    <p:sldId id="332" r:id="rId20"/>
    <p:sldId id="313" r:id="rId21"/>
    <p:sldId id="322" r:id="rId22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711E2E12-A9A9-4CDF-942C-A54409B78FF9}" type="datetimeFigureOut">
              <a:rPr lang="ko-KR" altLang="en-US" smtClean="0"/>
              <a:pPr/>
              <a:t>2022-12-14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9C2B995C-3336-4EF2-9B37-7007D533D3F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880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02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001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87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712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582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22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567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577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02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77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45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753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7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186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665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17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93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16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  <a:p>
            <a:pPr lvl="4" rtl="0"/>
            <a:r>
              <a:rPr lang="ko-KR" altLang="en-US" noProof="0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  <a:p>
            <a:pPr lvl="4" rtl="0"/>
            <a:r>
              <a:rPr lang="ko-KR" altLang="en-US" noProof="0" dirty="0"/>
              <a:t>다섯 번째 수준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97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747611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D8DA9DAA-006C-4F4B-980E-E3DF019B24E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4023869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9/3/20XX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D8DA9DAA-006C-4F4B-980E-E3DF019B24E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그래픽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그래픽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그래픽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938268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679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929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433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598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2 슬라이드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래픽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그래픽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그래픽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94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9/3/20XX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D8DA9DAA-006C-4F4B-980E-E3DF019B24E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11" name="그래픽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그래픽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그래픽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208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228600"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 marL="457200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 marL="685800"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>
              <a:defRPr sz="1400"/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9/3/20XX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D8DA9DAA-006C-4F4B-980E-E3DF019B24E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그래픽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그래픽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28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머리글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그래픽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그래픽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그래픽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그래픽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그래픽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그래픽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84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18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D8DA9DAA-006C-4F4B-980E-E3DF019B24E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18002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콘텐츠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  <a:p>
            <a:pPr lvl="4" rtl="0"/>
            <a:r>
              <a:rPr lang="ko-KR" altLang="en-US" noProof="0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9/3/20XX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D8DA9DAA-006C-4F4B-980E-E3DF019B24E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그래픽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그래픽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90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  <a:p>
            <a:pPr lvl="4" rtl="0"/>
            <a:r>
              <a:rPr lang="ko-KR" altLang="en-US" noProof="0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  <a:p>
            <a:pPr lvl="4" rtl="0"/>
            <a:r>
              <a:rPr lang="ko-KR" altLang="en-US" noProof="0" dirty="0"/>
              <a:t>다섯 번째 수준</a:t>
            </a:r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래픽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그래픽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그래픽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89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9/3/20XX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D8DA9DAA-006C-4F4B-980E-E3DF019B24E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44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spc="400" dirty="0"/>
              <a:t>자바 최종 발표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201968038</a:t>
            </a:r>
          </a:p>
          <a:p>
            <a:pPr rtl="0"/>
            <a:r>
              <a:rPr lang="ko-KR" altLang="en-US" dirty="0"/>
              <a:t>한재성</a:t>
            </a:r>
            <a:endParaRPr lang="ko-KR" altLang="en-US" sz="2000" dirty="0">
              <a:solidFill>
                <a:schemeClr val="bg1"/>
              </a:solidFill>
            </a:endParaRPr>
          </a:p>
          <a:p>
            <a:pPr rtl="0"/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B3910B1-33DC-DC53-6C57-F6A1DC9C1C99}"/>
              </a:ext>
            </a:extLst>
          </p:cNvPr>
          <p:cNvSpPr txBox="1">
            <a:spLocks/>
          </p:cNvSpPr>
          <p:nvPr/>
        </p:nvSpPr>
        <p:spPr>
          <a:xfrm>
            <a:off x="1456944" y="3643727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Adventure-JJ-University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메인 화면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B05CA5-90A6-7BAB-CFC3-5F4631A3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" y="736144"/>
            <a:ext cx="5723116" cy="5052498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289C29B1-E869-6D6E-335B-79F9E5BC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게임 시작 시 나오는 화면</a:t>
            </a: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4B1D3FE2-B9D0-6C09-CCBA-616D5D6B7E0B}"/>
              </a:ext>
            </a:extLst>
          </p:cNvPr>
          <p:cNvSpPr txBox="1">
            <a:spLocks/>
          </p:cNvSpPr>
          <p:nvPr/>
        </p:nvSpPr>
        <p:spPr>
          <a:xfrm>
            <a:off x="6915916" y="41148"/>
            <a:ext cx="6190488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r>
              <a:rPr lang="en-US" altLang="ko-KR" sz="5400" dirty="0"/>
              <a:t>3. </a:t>
            </a:r>
            <a:r>
              <a:rPr lang="ko-KR" altLang="en-US" sz="5400" dirty="0"/>
              <a:t>실행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07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설명 화면 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89C29B1-E869-6D6E-335B-79F9E5BC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설명이 나오는 화면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7C81EE-95B2-53F1-EDA1-6222E0C7C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" y="841248"/>
            <a:ext cx="5723116" cy="5052498"/>
          </a:xfrm>
          <a:prstGeom prst="rect">
            <a:avLst/>
          </a:prstGeom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64CB7E1D-FC3C-A3CE-F455-042B2CF3C786}"/>
              </a:ext>
            </a:extLst>
          </p:cNvPr>
          <p:cNvSpPr txBox="1">
            <a:spLocks/>
          </p:cNvSpPr>
          <p:nvPr/>
        </p:nvSpPr>
        <p:spPr>
          <a:xfrm>
            <a:off x="6915916" y="41148"/>
            <a:ext cx="6190488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r>
              <a:rPr lang="en-US" altLang="ko-KR" sz="5400" dirty="0"/>
              <a:t>3. </a:t>
            </a:r>
            <a:r>
              <a:rPr lang="ko-KR" altLang="en-US" sz="5400" dirty="0"/>
              <a:t>실행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92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게임 모드 선택 화면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89C29B1-E869-6D6E-335B-79F9E5BC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하고 싶은 게임 모드를 선택하는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F551CB-A8E4-2C80-1F1B-842C7F70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" y="841248"/>
            <a:ext cx="5723116" cy="5052498"/>
          </a:xfrm>
          <a:prstGeom prst="rect">
            <a:avLst/>
          </a:prstGeom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A8C41346-0882-AB95-9E03-5BF2C8585DA1}"/>
              </a:ext>
            </a:extLst>
          </p:cNvPr>
          <p:cNvSpPr txBox="1">
            <a:spLocks/>
          </p:cNvSpPr>
          <p:nvPr/>
        </p:nvSpPr>
        <p:spPr>
          <a:xfrm>
            <a:off x="6915916" y="41148"/>
            <a:ext cx="6190488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r>
              <a:rPr lang="en-US" altLang="ko-KR" sz="5400" dirty="0"/>
              <a:t>3. </a:t>
            </a:r>
            <a:r>
              <a:rPr lang="ko-KR" altLang="en-US" sz="5400" dirty="0"/>
              <a:t>실행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99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난이도 설정 화면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89C29B1-E869-6D6E-335B-79F9E5BC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Record </a:t>
            </a:r>
            <a:r>
              <a:rPr lang="ko-KR" altLang="en-US" dirty="0"/>
              <a:t>버튼 누를 때 나오는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A3606-02FC-DF4A-6F3C-5E0E9FBB9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751"/>
            <a:ext cx="5723116" cy="5052498"/>
          </a:xfrm>
          <a:prstGeom prst="rect">
            <a:avLst/>
          </a:prstGeom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0F8E048C-767C-9F6F-9728-7322E51A3C6E}"/>
              </a:ext>
            </a:extLst>
          </p:cNvPr>
          <p:cNvSpPr txBox="1">
            <a:spLocks/>
          </p:cNvSpPr>
          <p:nvPr/>
        </p:nvSpPr>
        <p:spPr>
          <a:xfrm>
            <a:off x="6915916" y="41148"/>
            <a:ext cx="6190488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r>
              <a:rPr lang="en-US" altLang="ko-KR" sz="5400" dirty="0"/>
              <a:t>3. </a:t>
            </a:r>
            <a:r>
              <a:rPr lang="ko-KR" altLang="en-US" sz="5400" dirty="0"/>
              <a:t>실행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77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7919" y="827372"/>
            <a:ext cx="4434840" cy="3236976"/>
          </a:xfrm>
        </p:spPr>
        <p:txBody>
          <a:bodyPr rtlCol="0"/>
          <a:lstStyle/>
          <a:p>
            <a:pPr rtl="0"/>
            <a:r>
              <a:rPr lang="ko-KR" altLang="en-US" dirty="0"/>
              <a:t>게임 시작 전 화면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89C29B1-E869-6D6E-335B-79F9E5BC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시작 전 방문해야 하는 목적지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8742FA-4EA2-0B70-0716-76B210197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" y="881731"/>
            <a:ext cx="5723116" cy="5052498"/>
          </a:xfrm>
          <a:prstGeom prst="rect">
            <a:avLst/>
          </a:prstGeom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41B6A031-0BFA-751D-EAA6-EA602B74558C}"/>
              </a:ext>
            </a:extLst>
          </p:cNvPr>
          <p:cNvSpPr txBox="1">
            <a:spLocks/>
          </p:cNvSpPr>
          <p:nvPr/>
        </p:nvSpPr>
        <p:spPr>
          <a:xfrm>
            <a:off x="6915916" y="41148"/>
            <a:ext cx="6190488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r>
              <a:rPr lang="en-US" altLang="ko-KR" sz="5400" dirty="0"/>
              <a:t>3. </a:t>
            </a:r>
            <a:r>
              <a:rPr lang="ko-KR" altLang="en-US" sz="5400" dirty="0"/>
              <a:t>실행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70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게임 플레이 방법 및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F9E67C-19BC-FE30-CD2D-29CCE5D88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2132462"/>
            <a:ext cx="3310986" cy="29230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39474C-297D-7E91-2B34-11B29C252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07" y="2132462"/>
            <a:ext cx="3310986" cy="29230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9481F8-6D18-F729-627D-7D1A7CA9B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325" y="2132462"/>
            <a:ext cx="3310986" cy="2923014"/>
          </a:xfrm>
          <a:prstGeom prst="rect">
            <a:avLst/>
          </a:prstGeom>
        </p:spPr>
      </p:pic>
      <p:sp>
        <p:nvSpPr>
          <p:cNvPr id="17" name="부제목 6">
            <a:extLst>
              <a:ext uri="{FF2B5EF4-FFF2-40B4-BE49-F238E27FC236}">
                <a16:creationId xmlns:a16="http://schemas.microsoft.com/office/drawing/2014/main" id="{9D3B5387-F71C-4612-440A-713534FB8B95}"/>
              </a:ext>
            </a:extLst>
          </p:cNvPr>
          <p:cNvSpPr txBox="1">
            <a:spLocks/>
          </p:cNvSpPr>
          <p:nvPr/>
        </p:nvSpPr>
        <p:spPr>
          <a:xfrm>
            <a:off x="576073" y="5242013"/>
            <a:ext cx="3310986" cy="51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방향키로 이동</a:t>
            </a:r>
          </a:p>
        </p:txBody>
      </p:sp>
      <p:sp>
        <p:nvSpPr>
          <p:cNvPr id="18" name="부제목 6">
            <a:extLst>
              <a:ext uri="{FF2B5EF4-FFF2-40B4-BE49-F238E27FC236}">
                <a16:creationId xmlns:a16="http://schemas.microsoft.com/office/drawing/2014/main" id="{103A86D6-4698-283D-C5B2-30A04F7E25D9}"/>
              </a:ext>
            </a:extLst>
          </p:cNvPr>
          <p:cNvSpPr txBox="1">
            <a:spLocks/>
          </p:cNvSpPr>
          <p:nvPr/>
        </p:nvSpPr>
        <p:spPr>
          <a:xfrm>
            <a:off x="4175867" y="5213087"/>
            <a:ext cx="3310986" cy="861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파란 선에 닿았을 때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 이동</a:t>
            </a:r>
          </a:p>
        </p:txBody>
      </p:sp>
      <p:sp>
        <p:nvSpPr>
          <p:cNvPr id="19" name="부제목 6">
            <a:extLst>
              <a:ext uri="{FF2B5EF4-FFF2-40B4-BE49-F238E27FC236}">
                <a16:creationId xmlns:a16="http://schemas.microsoft.com/office/drawing/2014/main" id="{81C551A1-7315-49E7-31C3-299D063F4143}"/>
              </a:ext>
            </a:extLst>
          </p:cNvPr>
          <p:cNvSpPr txBox="1">
            <a:spLocks/>
          </p:cNvSpPr>
          <p:nvPr/>
        </p:nvSpPr>
        <p:spPr>
          <a:xfrm>
            <a:off x="8195325" y="5213087"/>
            <a:ext cx="3310986" cy="1534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보라색 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“E”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키를 눌러 해당 건물과 상호작용</a:t>
            </a: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다른 모드의 게임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9DBFE6-A208-C000-4FBB-D09D5048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1880213"/>
            <a:ext cx="4322944" cy="38163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71F6FF-27D3-7178-CA0E-4CD0A3A9F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58" y="1880213"/>
            <a:ext cx="4322944" cy="3816394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7F98DC88-B627-9556-7954-EB4EADB3E259}"/>
              </a:ext>
            </a:extLst>
          </p:cNvPr>
          <p:cNvSpPr txBox="1">
            <a:spLocks/>
          </p:cNvSpPr>
          <p:nvPr/>
        </p:nvSpPr>
        <p:spPr>
          <a:xfrm>
            <a:off x="576072" y="5982401"/>
            <a:ext cx="4434835" cy="51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Infinity(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모드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1E01893D-90DE-17D0-F35A-CF321B540B3A}"/>
              </a:ext>
            </a:extLst>
          </p:cNvPr>
          <p:cNvSpPr txBox="1">
            <a:spLocks/>
          </p:cNvSpPr>
          <p:nvPr/>
        </p:nvSpPr>
        <p:spPr>
          <a:xfrm>
            <a:off x="6807958" y="5982401"/>
            <a:ext cx="4434835" cy="51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Practice(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모드</a:t>
            </a:r>
          </a:p>
        </p:txBody>
      </p:sp>
    </p:spTree>
    <p:extLst>
      <p:ext uri="{BB962C8B-B14F-4D97-AF65-F5344CB8AC3E}">
        <p14:creationId xmlns:p14="http://schemas.microsoft.com/office/powerpoint/2010/main" val="818311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spc="400" dirty="0"/>
              <a:t>4.</a:t>
            </a:r>
            <a:r>
              <a:rPr lang="ko-KR" altLang="en-US" spc="400" dirty="0"/>
              <a:t> </a:t>
            </a:r>
            <a:r>
              <a:rPr lang="en-US" altLang="ko-KR" spc="400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75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일몰 중인 산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그림 개체 틀 10" descr="일몰 중인 산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pic>
        <p:nvPicPr>
          <p:cNvPr id="15" name="그림 개체 틀 14" descr="가까운 해질녘 하늘 아래에 있는 산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그림 개체 틀 12" descr="동이 트기 바로 전 밤 하늘 아래의 산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4088" y="3043166"/>
            <a:ext cx="2059712" cy="3118104"/>
          </a:xfrm>
        </p:spPr>
        <p:txBody>
          <a:bodyPr rtlCol="0"/>
          <a:lstStyle/>
          <a:p>
            <a:pPr algn="l" rtl="0"/>
            <a:r>
              <a:rPr lang="en-US" altLang="ko-KR" sz="1800" dirty="0">
                <a:solidFill>
                  <a:schemeClr val="bg1"/>
                </a:solidFill>
              </a:rPr>
              <a:t>1. </a:t>
            </a:r>
            <a:r>
              <a:rPr lang="ko-KR" altLang="en-US" dirty="0"/>
              <a:t>프로그램 소개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algn="l" rtl="0"/>
            <a:r>
              <a:rPr lang="en-US" altLang="ko-KR" dirty="0"/>
              <a:t>2. </a:t>
            </a:r>
            <a:r>
              <a:rPr lang="ko-KR" altLang="en-US" dirty="0"/>
              <a:t>프로그램 구성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algn="l" rtl="0"/>
            <a:r>
              <a:rPr lang="en-US" altLang="ko-KR" sz="1800" dirty="0">
                <a:solidFill>
                  <a:schemeClr val="bg1"/>
                </a:solidFill>
              </a:rPr>
              <a:t>3. </a:t>
            </a:r>
            <a:r>
              <a:rPr lang="ko-KR" altLang="en-US" sz="1800" dirty="0">
                <a:solidFill>
                  <a:schemeClr val="bg1"/>
                </a:solidFill>
              </a:rPr>
              <a:t>실행 화면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algn="l" rtl="0"/>
            <a:r>
              <a:rPr lang="en-US" altLang="ko-KR" dirty="0"/>
              <a:t>4. Q &amp; A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6" name="그림 개체 틀 5" descr="일몰 중인 산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자바 최종 발표</a:t>
            </a: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spc="400" dirty="0"/>
              <a:t>1.</a:t>
            </a:r>
            <a:r>
              <a:rPr lang="ko-KR" altLang="en-US" spc="400" dirty="0"/>
              <a:t> 프로그램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85800"/>
            <a:ext cx="6190488" cy="1179576"/>
          </a:xfrm>
        </p:spPr>
        <p:txBody>
          <a:bodyPr rtlCol="0"/>
          <a:lstStyle/>
          <a:p>
            <a:pPr rtl="0"/>
            <a:r>
              <a:rPr lang="en-US" altLang="ko-KR" sz="5400" dirty="0"/>
              <a:t>1.</a:t>
            </a:r>
            <a:r>
              <a:rPr lang="ko-KR" altLang="en-US" sz="5400" dirty="0"/>
              <a:t>프로그램 소개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: Adventure-JJ-University</a:t>
            </a:r>
          </a:p>
          <a:p>
            <a:pPr rtl="0"/>
            <a:r>
              <a:rPr lang="ko-KR" altLang="en-US" dirty="0"/>
              <a:t>학교 캠퍼스를 배경으로 한 미니게임</a:t>
            </a:r>
            <a:endParaRPr lang="en-US" altLang="ko-KR" dirty="0"/>
          </a:p>
          <a:p>
            <a:pPr rtl="0"/>
            <a:r>
              <a:rPr lang="en-US" altLang="ko-KR" dirty="0"/>
              <a:t>(</a:t>
            </a:r>
            <a:r>
              <a:rPr lang="ko-KR" altLang="en-US" dirty="0"/>
              <a:t>플레이 타임 평균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rtl="0"/>
            <a:endParaRPr lang="en-US" altLang="ko-KR" dirty="0"/>
          </a:p>
          <a:p>
            <a:pPr rtl="0"/>
            <a:endParaRPr lang="en-US" altLang="ko-KR" dirty="0"/>
          </a:p>
          <a:p>
            <a:pPr rtl="0"/>
            <a:r>
              <a:rPr lang="ko-KR" altLang="en-US" dirty="0"/>
              <a:t>목 적 </a:t>
            </a:r>
            <a:r>
              <a:rPr lang="en-US" altLang="ko-KR" dirty="0"/>
              <a:t>:</a:t>
            </a:r>
            <a:r>
              <a:rPr lang="ko-KR" altLang="en-US" dirty="0"/>
              <a:t>캠퍼스 지리 학습 및 캠퍼스 이해를 증진</a:t>
            </a:r>
            <a:endParaRPr lang="en-US" altLang="ko-KR" dirty="0"/>
          </a:p>
        </p:txBody>
      </p:sp>
      <p:pic>
        <p:nvPicPr>
          <p:cNvPr id="8" name="그림 개체 틀 7" descr="동이 트기 바로 전 밤 하늘 아래의 산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EA0A6A-2B7C-5389-FE74-9BF0C9FE5CCE}"/>
              </a:ext>
            </a:extLst>
          </p:cNvPr>
          <p:cNvGrpSpPr/>
          <p:nvPr/>
        </p:nvGrpSpPr>
        <p:grpSpPr>
          <a:xfrm>
            <a:off x="226372" y="2308951"/>
            <a:ext cx="11739255" cy="4365117"/>
            <a:chOff x="130194" y="2308951"/>
            <a:chExt cx="11739255" cy="43651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51A9D15-F8D6-BD02-94E4-0EFD49B7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94" y="2308951"/>
              <a:ext cx="3497301" cy="32588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97A2615-56A9-7C44-B1D0-06D1A6EA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768" y="2308952"/>
              <a:ext cx="3258849" cy="32588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8B9F0FC-83BE-36B8-3A42-2F411894E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2308951"/>
              <a:ext cx="3258849" cy="3258849"/>
            </a:xfrm>
            <a:prstGeom prst="rect">
              <a:avLst/>
            </a:prstGeom>
          </p:spPr>
        </p:pic>
        <p:sp>
          <p:nvSpPr>
            <p:cNvPr id="21" name="부제목 6">
              <a:extLst>
                <a:ext uri="{FF2B5EF4-FFF2-40B4-BE49-F238E27FC236}">
                  <a16:creationId xmlns:a16="http://schemas.microsoft.com/office/drawing/2014/main" id="{B3B78CC7-2B32-6A24-A5D5-229A79989E6F}"/>
                </a:ext>
              </a:extLst>
            </p:cNvPr>
            <p:cNvSpPr txBox="1">
              <a:spLocks/>
            </p:cNvSpPr>
            <p:nvPr/>
          </p:nvSpPr>
          <p:spPr>
            <a:xfrm>
              <a:off x="130194" y="5707757"/>
              <a:ext cx="3310986" cy="9663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초기 맵 디자인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indent="0" algn="ctr">
                <a:buNone/>
              </a:pP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대략적인 크기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부제목 6">
              <a:extLst>
                <a:ext uri="{FF2B5EF4-FFF2-40B4-BE49-F238E27FC236}">
                  <a16:creationId xmlns:a16="http://schemas.microsoft.com/office/drawing/2014/main" id="{36ACBC33-71D9-CFCF-8740-FDF77729EE92}"/>
                </a:ext>
              </a:extLst>
            </p:cNvPr>
            <p:cNvSpPr txBox="1">
              <a:spLocks/>
            </p:cNvSpPr>
            <p:nvPr/>
          </p:nvSpPr>
          <p:spPr>
            <a:xfrm>
              <a:off x="4352631" y="5707757"/>
              <a:ext cx="3310986" cy="9663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후기 맵 디자인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indent="0" algn="ctr">
                <a:buNone/>
              </a:pP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자세한 크기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3" name="부제목 6">
              <a:extLst>
                <a:ext uri="{FF2B5EF4-FFF2-40B4-BE49-F238E27FC236}">
                  <a16:creationId xmlns:a16="http://schemas.microsoft.com/office/drawing/2014/main" id="{C8274A7B-FACF-7DA8-A264-98A08C925613}"/>
                </a:ext>
              </a:extLst>
            </p:cNvPr>
            <p:cNvSpPr txBox="1">
              <a:spLocks/>
            </p:cNvSpPr>
            <p:nvPr/>
          </p:nvSpPr>
          <p:spPr>
            <a:xfrm>
              <a:off x="8558463" y="5707756"/>
              <a:ext cx="3310986" cy="9663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완성 맵 디자인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indent="0" algn="ctr">
                <a:buNone/>
              </a:pP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맵 디자인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제목 2">
            <a:extLst>
              <a:ext uri="{FF2B5EF4-FFF2-40B4-BE49-F238E27FC236}">
                <a16:creationId xmlns:a16="http://schemas.microsoft.com/office/drawing/2014/main" id="{A2725543-AB27-F1B0-224E-A05F35F6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85800"/>
            <a:ext cx="6190488" cy="1179576"/>
          </a:xfrm>
        </p:spPr>
        <p:txBody>
          <a:bodyPr rtlCol="0"/>
          <a:lstStyle/>
          <a:p>
            <a:pPr rtl="0"/>
            <a:r>
              <a:rPr lang="en-US" altLang="ko-KR" sz="5400" dirty="0"/>
              <a:t>1.</a:t>
            </a:r>
            <a:r>
              <a:rPr lang="ko-KR" altLang="en-US" sz="5400" dirty="0"/>
              <a:t>프로그램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79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59" y="2031727"/>
            <a:ext cx="6190488" cy="334670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실제 공학</a:t>
            </a:r>
            <a:r>
              <a:rPr lang="en-US" altLang="ko-KR" sz="2800" dirty="0"/>
              <a:t>1</a:t>
            </a:r>
            <a:r>
              <a:rPr lang="ko-KR" altLang="en-US" sz="2800" dirty="0"/>
              <a:t>관</a:t>
            </a:r>
            <a:endParaRPr lang="en-US" altLang="ko-KR" sz="2800" dirty="0"/>
          </a:p>
          <a:p>
            <a:pPr rtl="0"/>
            <a:r>
              <a:rPr lang="en-US" altLang="ko-KR" sz="2800" dirty="0"/>
              <a:t>(</a:t>
            </a:r>
            <a:r>
              <a:rPr lang="ko-KR" altLang="en-US" sz="2800" dirty="0"/>
              <a:t>출처</a:t>
            </a:r>
            <a:r>
              <a:rPr lang="en-US" altLang="ko-KR" sz="2800" dirty="0"/>
              <a:t>: </a:t>
            </a:r>
            <a:r>
              <a:rPr lang="ko-KR" altLang="en-US" sz="2800" dirty="0"/>
              <a:t>전주대학교 공과대학 사이트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06299" y="2035367"/>
            <a:ext cx="4572000" cy="82391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 내 공학</a:t>
            </a:r>
            <a:r>
              <a:rPr lang="en-US" altLang="ko-KR" dirty="0"/>
              <a:t>1</a:t>
            </a:r>
            <a:r>
              <a:rPr lang="ko-KR" altLang="en-US" dirty="0"/>
              <a:t>관</a:t>
            </a:r>
          </a:p>
        </p:txBody>
      </p:sp>
      <p:pic>
        <p:nvPicPr>
          <p:cNvPr id="14" name="그림 13" descr="아파트빌딩이(가) 표시된 사진&#10;&#10;자동 생성된 설명">
            <a:extLst>
              <a:ext uri="{FF2B5EF4-FFF2-40B4-BE49-F238E27FC236}">
                <a16:creationId xmlns:a16="http://schemas.microsoft.com/office/drawing/2014/main" id="{2DB3AB00-A94D-8FE6-5F78-56B79AAB9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9" y="3285742"/>
            <a:ext cx="5558941" cy="19646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D39B21-4154-35C4-BE8E-B71D16CA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78" y="3285742"/>
            <a:ext cx="4755063" cy="1964667"/>
          </a:xfrm>
          <a:prstGeom prst="rect">
            <a:avLst/>
          </a:prstGeom>
        </p:spPr>
      </p:pic>
      <p:sp>
        <p:nvSpPr>
          <p:cNvPr id="22" name="제목 2">
            <a:extLst>
              <a:ext uri="{FF2B5EF4-FFF2-40B4-BE49-F238E27FC236}">
                <a16:creationId xmlns:a16="http://schemas.microsoft.com/office/drawing/2014/main" id="{182B7F42-7959-A377-1276-AE87DD93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85800"/>
            <a:ext cx="6190488" cy="1179576"/>
          </a:xfrm>
        </p:spPr>
        <p:txBody>
          <a:bodyPr rtlCol="0"/>
          <a:lstStyle/>
          <a:p>
            <a:pPr rtl="0"/>
            <a:r>
              <a:rPr lang="en-US" altLang="ko-KR" sz="5400" dirty="0"/>
              <a:t>1.</a:t>
            </a:r>
            <a:r>
              <a:rPr lang="ko-KR" altLang="en-US" sz="5400" dirty="0"/>
              <a:t>프로그램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95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spc="400" dirty="0"/>
              <a:t>2.</a:t>
            </a:r>
            <a:r>
              <a:rPr lang="ko-KR" altLang="en-US" spc="400" dirty="0"/>
              <a:t> 프로그램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50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C28BD9FF-ED11-324C-1A66-44DA35D764BD}"/>
              </a:ext>
            </a:extLst>
          </p:cNvPr>
          <p:cNvSpPr/>
          <p:nvPr/>
        </p:nvSpPr>
        <p:spPr>
          <a:xfrm>
            <a:off x="5013463" y="2451544"/>
            <a:ext cx="2803663" cy="2803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_ac Bold" panose="020B0600000101010101" pitchFamily="50" charset="-127"/>
              </a:rPr>
              <a:t>MainView</a:t>
            </a:r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C93F07-CB3F-1411-C25E-70D2CA5C1E45}"/>
              </a:ext>
            </a:extLst>
          </p:cNvPr>
          <p:cNvSpPr/>
          <p:nvPr/>
        </p:nvSpPr>
        <p:spPr>
          <a:xfrm>
            <a:off x="1278838" y="1971088"/>
            <a:ext cx="1586948" cy="1586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Game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Panel</a:t>
            </a:r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6F17FA0-7A11-B86A-4146-1B3103866165}"/>
              </a:ext>
            </a:extLst>
          </p:cNvPr>
          <p:cNvSpPr/>
          <p:nvPr/>
        </p:nvSpPr>
        <p:spPr>
          <a:xfrm>
            <a:off x="9328945" y="2223229"/>
            <a:ext cx="2396986" cy="2396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Characteristic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Panel</a:t>
            </a:r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F20CF7-2547-C910-7846-C9B73E5A414B}"/>
              </a:ext>
            </a:extLst>
          </p:cNvPr>
          <p:cNvSpPr/>
          <p:nvPr/>
        </p:nvSpPr>
        <p:spPr>
          <a:xfrm>
            <a:off x="7966378" y="4779752"/>
            <a:ext cx="1242524" cy="12425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Game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98B1C-0981-BB1C-597F-0419A8F8D3D7}"/>
              </a:ext>
            </a:extLst>
          </p:cNvPr>
          <p:cNvSpPr/>
          <p:nvPr/>
        </p:nvSpPr>
        <p:spPr>
          <a:xfrm>
            <a:off x="2787927" y="4951964"/>
            <a:ext cx="1586948" cy="1586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Pos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Array</a:t>
            </a:r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121AAD-E03B-952B-1E35-1AB2CF260FF7}"/>
              </a:ext>
            </a:extLst>
          </p:cNvPr>
          <p:cNvSpPr/>
          <p:nvPr/>
        </p:nvSpPr>
        <p:spPr>
          <a:xfrm>
            <a:off x="4833732" y="234432"/>
            <a:ext cx="1586948" cy="1586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data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Class</a:t>
            </a:r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FB11B740-B5F4-5DCD-3D5E-73DFCD47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sz="3200" dirty="0"/>
              <a:t>2.</a:t>
            </a:r>
            <a:r>
              <a:rPr lang="ko-KR" altLang="en-US" sz="3200" dirty="0"/>
              <a:t>프로그램 구성</a:t>
            </a:r>
            <a:br>
              <a:rPr lang="en-US" altLang="ko-KR" sz="3200" dirty="0"/>
            </a:br>
            <a:endParaRPr lang="ko-KR" altLang="en-US" sz="3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B33728-5433-D748-5A10-47FC5C65A090}"/>
              </a:ext>
            </a:extLst>
          </p:cNvPr>
          <p:cNvSpPr txBox="1"/>
          <p:nvPr/>
        </p:nvSpPr>
        <p:spPr>
          <a:xfrm>
            <a:off x="7631209" y="6126830"/>
            <a:ext cx="2202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프레임 클래스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[main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있는 클래스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A7B02E-877A-DFAB-C328-A7322B290510}"/>
              </a:ext>
            </a:extLst>
          </p:cNvPr>
          <p:cNvSpPr txBox="1"/>
          <p:nvPr/>
        </p:nvSpPr>
        <p:spPr>
          <a:xfrm>
            <a:off x="4255676" y="1866997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플레이 상호작용 클래스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1F7581-0176-523D-7242-CD33530164CD}"/>
              </a:ext>
            </a:extLst>
          </p:cNvPr>
          <p:cNvSpPr txBox="1"/>
          <p:nvPr/>
        </p:nvSpPr>
        <p:spPr>
          <a:xfrm>
            <a:off x="2408644" y="653891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플레이 좌표 클래스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C5601B-FD3B-4CD6-C5A7-5088501EC409}"/>
              </a:ext>
            </a:extLst>
          </p:cNvPr>
          <p:cNvSpPr txBox="1"/>
          <p:nvPr/>
        </p:nvSpPr>
        <p:spPr>
          <a:xfrm>
            <a:off x="5569549" y="5401014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화면 클래스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65F848-3AF8-CC44-C14C-F0D08ED44262}"/>
              </a:ext>
            </a:extLst>
          </p:cNvPr>
          <p:cNvSpPr txBox="1"/>
          <p:nvPr/>
        </p:nvSpPr>
        <p:spPr>
          <a:xfrm>
            <a:off x="1104233" y="360449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플레이 클래스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82B77-F4F3-6D60-5EFF-E3E13C48F952}"/>
              </a:ext>
            </a:extLst>
          </p:cNvPr>
          <p:cNvSpPr txBox="1"/>
          <p:nvPr/>
        </p:nvSpPr>
        <p:spPr>
          <a:xfrm>
            <a:off x="9208902" y="458263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횟수 표시 클래스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B6B567-660A-41BB-6F3B-19A2669FE61D}"/>
              </a:ext>
            </a:extLst>
          </p:cNvPr>
          <p:cNvSpPr/>
          <p:nvPr/>
        </p:nvSpPr>
        <p:spPr>
          <a:xfrm>
            <a:off x="8970652" y="84839"/>
            <a:ext cx="1242524" cy="124252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Image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</a:rPr>
              <a:t>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66127-C790-BB76-A1A7-04E08F6BAE80}"/>
              </a:ext>
            </a:extLst>
          </p:cNvPr>
          <p:cNvSpPr txBox="1"/>
          <p:nvPr/>
        </p:nvSpPr>
        <p:spPr>
          <a:xfrm>
            <a:off x="8737708" y="138670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이미지 파일</a:t>
            </a:r>
          </a:p>
        </p:txBody>
      </p:sp>
    </p:spTree>
    <p:extLst>
      <p:ext uri="{BB962C8B-B14F-4D97-AF65-F5344CB8AC3E}">
        <p14:creationId xmlns:p14="http://schemas.microsoft.com/office/powerpoint/2010/main" val="101312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spc="400" dirty="0"/>
              <a:t>3.</a:t>
            </a:r>
            <a:r>
              <a:rPr lang="ko-KR" altLang="en-US" spc="400" dirty="0"/>
              <a:t> 실행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58014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3_TF89338750_Win32.potx" id="{700DB809-292A-4B13-B444-555C3CA3BAF9}" vid="{A356E11F-EA95-4991-AC6F-0A9671DA64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CE6E30AA5C6984DA13D4452D1A13F72" ma:contentTypeVersion="3" ma:contentTypeDescription="새 문서를 만듭니다." ma:contentTypeScope="" ma:versionID="f67b94d3ab8d3d16f7667465b7be0fe0">
  <xsd:schema xmlns:xsd="http://www.w3.org/2001/XMLSchema" xmlns:xs="http://www.w3.org/2001/XMLSchema" xmlns:p="http://schemas.microsoft.com/office/2006/metadata/properties" xmlns:ns3="7f7b0f84-e4d0-4d65-94e8-b1a78e8f3314" targetNamespace="http://schemas.microsoft.com/office/2006/metadata/properties" ma:root="true" ma:fieldsID="1180e2db41b954cc24aac6f386ecef92" ns3:_="">
    <xsd:import namespace="7f7b0f84-e4d0-4d65-94e8-b1a78e8f33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7b0f84-e4d0-4d65-94e8-b1a78e8f33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E1502B-0F25-4CBF-8569-1E62BA1C13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DD9C2D-0F5C-4B1C-BE28-7168FB28A194}">
  <ds:schemaRefs>
    <ds:schemaRef ds:uri="7f7b0f84-e4d0-4d65-94e8-b1a78e8f3314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A4C503-DDA3-4DBB-98C1-AE0D6506C0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7b0f84-e4d0-4d65-94e8-b1a78e8f33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287</Words>
  <Application>Microsoft Office PowerPoint</Application>
  <PresentationFormat>와이드스크린</PresentationFormat>
  <Paragraphs>95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나눔스퀘어_ac Bold</vt:lpstr>
      <vt:lpstr>GradientUnivers</vt:lpstr>
      <vt:lpstr>자바 최종 발표</vt:lpstr>
      <vt:lpstr>목차</vt:lpstr>
      <vt:lpstr>1. 프로그램 소개</vt:lpstr>
      <vt:lpstr>1.프로그램 소개</vt:lpstr>
      <vt:lpstr>1.프로그램 소개</vt:lpstr>
      <vt:lpstr>1.프로그램 소개</vt:lpstr>
      <vt:lpstr>2. 프로그램 구성</vt:lpstr>
      <vt:lpstr>2.프로그램 구성 </vt:lpstr>
      <vt:lpstr>3. 실행 화면</vt:lpstr>
      <vt:lpstr>메인 화면 </vt:lpstr>
      <vt:lpstr>설명 화면 </vt:lpstr>
      <vt:lpstr>게임 모드 선택 화면</vt:lpstr>
      <vt:lpstr>난이도 설정 화면</vt:lpstr>
      <vt:lpstr>게임 시작 전 화면</vt:lpstr>
      <vt:lpstr>게임 플레이 방법 및 화면</vt:lpstr>
      <vt:lpstr>다른 모드의 게임 화면</vt:lpstr>
      <vt:lpstr>4. 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최종 발표</dc:title>
  <dc:creator>한재성</dc:creator>
  <cp:lastModifiedBy>한재성</cp:lastModifiedBy>
  <cp:revision>19</cp:revision>
  <dcterms:created xsi:type="dcterms:W3CDTF">2022-12-06T04:20:59Z</dcterms:created>
  <dcterms:modified xsi:type="dcterms:W3CDTF">2022-12-14T15:29:14Z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0x0101002CE6E30AA5C6984DA13D4452D1A13F72</vt:lpwstr>
  </property>
</Properties>
</file>